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Problems of Delivering </a:t>
            </a:r>
            <a:r>
              <a:rPr lang="en-IN" dirty="0" smtClean="0"/>
              <a:t>Software</a:t>
            </a:r>
          </a:p>
          <a:p>
            <a:r>
              <a:rPr lang="en-US" dirty="0"/>
              <a:t>Release </a:t>
            </a:r>
            <a:r>
              <a:rPr lang="en-US" dirty="0" err="1" smtClean="0"/>
              <a:t>Antipatterns</a:t>
            </a:r>
            <a:endParaRPr lang="en-US" dirty="0" smtClean="0"/>
          </a:p>
          <a:p>
            <a:r>
              <a:rPr lang="en-US" dirty="0"/>
              <a:t>Principles of Software Delivery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Problems of Delivering Software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Delivering Software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Converting Idea to Product / Service?</a:t>
            </a:r>
          </a:p>
          <a:p>
            <a:r>
              <a:rPr lang="en-US" dirty="0"/>
              <a:t>Reliable, rapid, low-risk software releases</a:t>
            </a:r>
          </a:p>
          <a:p>
            <a:r>
              <a:rPr lang="en-US" dirty="0"/>
              <a:t>Ideal Environment</a:t>
            </a:r>
          </a:p>
          <a:p>
            <a:r>
              <a:rPr lang="en-US" dirty="0"/>
              <a:t>Generic Methodologies for Software Methodologies</a:t>
            </a:r>
          </a:p>
          <a:p>
            <a:r>
              <a:rPr lang="en-US" dirty="0"/>
              <a:t>More focus on Requirement Gathering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86200"/>
            <a:ext cx="9998122" cy="163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Delivering Software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Common Quote “The day of a software release tends to be a tense one”</a:t>
            </a:r>
          </a:p>
          <a:p>
            <a:r>
              <a:rPr lang="en-US" dirty="0" err="1"/>
              <a:t>Antipattern</a:t>
            </a:r>
            <a:r>
              <a:rPr lang="en-US" dirty="0"/>
              <a:t>: Deploying Software Manually</a:t>
            </a:r>
          </a:p>
          <a:p>
            <a:pPr lvl="1"/>
            <a:r>
              <a:rPr lang="en-US" dirty="0"/>
              <a:t>The production of extensive and detailed documentation for steps to be performed</a:t>
            </a:r>
          </a:p>
          <a:p>
            <a:pPr lvl="1"/>
            <a:r>
              <a:rPr lang="en-US" dirty="0"/>
              <a:t>Reliance on manual testing</a:t>
            </a:r>
          </a:p>
          <a:p>
            <a:pPr lvl="1"/>
            <a:r>
              <a:rPr lang="en-US" dirty="0"/>
              <a:t>Frequent calls to the development team to explain</a:t>
            </a:r>
          </a:p>
          <a:p>
            <a:pPr lvl="1"/>
            <a:r>
              <a:rPr lang="en-US" dirty="0"/>
              <a:t>Frequent corrections to the release process</a:t>
            </a:r>
          </a:p>
          <a:p>
            <a:pPr lvl="1"/>
            <a:r>
              <a:rPr lang="en-US" dirty="0"/>
              <a:t>Sitting bleary-eyed in front of a monitor at 2 </a:t>
            </a:r>
            <a:r>
              <a:rPr lang="en-US" dirty="0" smtClean="0"/>
              <a:t>A.M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Release </a:t>
            </a:r>
            <a:r>
              <a:rPr lang="en-US" dirty="0" err="1"/>
              <a:t>Antipatterns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Delivering </a:t>
            </a:r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>
            <a:normAutofit/>
          </a:bodyPr>
          <a:lstStyle/>
          <a:p>
            <a:r>
              <a:rPr lang="en-US" dirty="0" err="1"/>
              <a:t>Antipattern</a:t>
            </a:r>
            <a:r>
              <a:rPr lang="en-US" dirty="0"/>
              <a:t>: Deploying to a Production-like Environment Only after Development Is Complete</a:t>
            </a:r>
          </a:p>
          <a:p>
            <a:pPr lvl="1"/>
            <a:r>
              <a:rPr lang="en-US" dirty="0" smtClean="0"/>
              <a:t>Tester </a:t>
            </a:r>
            <a:r>
              <a:rPr lang="en-US" dirty="0"/>
              <a:t>tested the system on development machines</a:t>
            </a:r>
          </a:p>
          <a:p>
            <a:pPr lvl="1"/>
            <a:r>
              <a:rPr lang="en-US" dirty="0"/>
              <a:t>Releasing into staging is the first time that operations people interact with the new release</a:t>
            </a:r>
          </a:p>
          <a:p>
            <a:pPr lvl="1"/>
            <a:r>
              <a:rPr lang="en-US" dirty="0"/>
              <a:t>Who Assembles? The Development Team</a:t>
            </a:r>
          </a:p>
          <a:p>
            <a:pPr lvl="1"/>
            <a:r>
              <a:rPr lang="en-US" dirty="0"/>
              <a:t>Collaboration between development and Operations?</a:t>
            </a:r>
          </a:p>
          <a:p>
            <a:r>
              <a:rPr lang="en-US" dirty="0" err="1"/>
              <a:t>Antipattern</a:t>
            </a:r>
            <a:r>
              <a:rPr lang="en-US" dirty="0"/>
              <a:t>: Manual Configuration Management of Production Environments</a:t>
            </a:r>
          </a:p>
          <a:p>
            <a:pPr lvl="1"/>
            <a:r>
              <a:rPr lang="en-US" dirty="0"/>
              <a:t>Difference in Deployment to Stage and Production</a:t>
            </a:r>
          </a:p>
          <a:p>
            <a:pPr lvl="1"/>
            <a:r>
              <a:rPr lang="en-US" dirty="0"/>
              <a:t>Different host behave differently</a:t>
            </a:r>
          </a:p>
          <a:p>
            <a:pPr lvl="1"/>
            <a:r>
              <a:rPr lang="en-US" dirty="0"/>
              <a:t>Long time to prepare an environment</a:t>
            </a:r>
          </a:p>
          <a:p>
            <a:pPr lvl="1"/>
            <a:r>
              <a:rPr lang="en-US" dirty="0"/>
              <a:t>Cannot step back to an earlier configuration of </a:t>
            </a:r>
            <a:r>
              <a:rPr lang="en-US" dirty="0" smtClean="0"/>
              <a:t>a system</a:t>
            </a:r>
            <a:endParaRPr lang="en-US" dirty="0"/>
          </a:p>
          <a:p>
            <a:pPr lvl="1"/>
            <a:r>
              <a:rPr lang="en-US" dirty="0"/>
              <a:t>Modification to Configuration Directly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Release </a:t>
            </a:r>
            <a:r>
              <a:rPr lang="en-US" dirty="0" err="1" smtClean="0"/>
              <a:t>Antipatterns</a:t>
            </a:r>
            <a:r>
              <a:rPr lang="en-US" dirty="0" smtClean="0"/>
              <a:t> Cond..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8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36</TotalTime>
  <Words>222</Words>
  <Application>Microsoft Office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Problems of Delivering Software</vt:lpstr>
      <vt:lpstr>Problems of Delivering Software</vt:lpstr>
      <vt:lpstr>Problems of Delivering Software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5</cp:revision>
  <dcterms:created xsi:type="dcterms:W3CDTF">2019-03-25T09:25:08Z</dcterms:created>
  <dcterms:modified xsi:type="dcterms:W3CDTF">2019-03-28T07:45:15Z</dcterms:modified>
</cp:coreProperties>
</file>